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3A36FAE4-DE13-46B9-B3D2-2946B812D286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FAC08044-AC8C-485A-A12E-A0AF4A2E9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27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08044-AC8C-485A-A12E-A0AF4A2E95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35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40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93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0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7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66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9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4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43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9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7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53E54-3427-4086-B269-FB17FE5F3419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15839-FD33-4E22-A56E-F27A77B5F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795953"/>
            <a:ext cx="9144000" cy="714009"/>
          </a:xfrm>
        </p:spPr>
        <p:txBody>
          <a:bodyPr>
            <a:noAutofit/>
          </a:bodyPr>
          <a:lstStyle/>
          <a:p>
            <a:r>
              <a:rPr lang="ru-RU" sz="2400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«Теоретические основы формирования универсального дизайна в образовательных организациях</a:t>
            </a:r>
            <a:r>
              <a:rPr lang="ru-RU" sz="2400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46123" y="4730261"/>
            <a:ext cx="3256085" cy="1512277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Выступающий: </a:t>
            </a:r>
          </a:p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Зуттэ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Шакировна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РУМЦ ОБПОУ КГПК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5927" r="11828" b="26294"/>
          <a:stretch/>
        </p:blipFill>
        <p:spPr>
          <a:xfrm>
            <a:off x="79131" y="35817"/>
            <a:ext cx="2103442" cy="1969586"/>
          </a:xfrm>
          <a:prstGeom prst="rect">
            <a:avLst/>
          </a:prstGeom>
        </p:spPr>
      </p:pic>
      <p:pic>
        <p:nvPicPr>
          <p:cNvPr id="5" name="Picture 4" descr="https://isedu.kg-college.ru/media/logos/2383914_kgpk%20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 r="833" b="25097"/>
          <a:stretch/>
        </p:blipFill>
        <p:spPr bwMode="auto">
          <a:xfrm>
            <a:off x="10000325" y="175846"/>
            <a:ext cx="2097892" cy="116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	Допустимость ошибки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213" y="2018527"/>
            <a:ext cx="4395574" cy="36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1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	Низкое физическое усилие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23" y="1554401"/>
            <a:ext cx="4502978" cy="2630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625" y="1690688"/>
            <a:ext cx="3738282" cy="49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9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7.	Размер и пространство для доступа и использования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84025"/>
            <a:ext cx="7323992" cy="39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3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33046"/>
            <a:ext cx="10515600" cy="554391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выводы: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для определенной группы людей, но нельзя забывать и про остальных и применять 7 принципов универсального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дизайна.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есть универсальный дизайн, будет одинаково комфортно пожилому человеку, маме с коляской, человеку с инвалидностью и человеку без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ограничений.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240" y="3919770"/>
            <a:ext cx="5227760" cy="293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7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?id=16473294522065161325;0;1&amp;exif=1&amp;full=1&amp;x-email=petrova_469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069" t="20850" r="14084" b="16363"/>
          <a:stretch/>
        </p:blipFill>
        <p:spPr>
          <a:xfrm>
            <a:off x="914399" y="92600"/>
            <a:ext cx="10719644" cy="6659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5956"/>
          <a:stretch/>
        </p:blipFill>
        <p:spPr>
          <a:xfrm>
            <a:off x="6605733" y="2352920"/>
            <a:ext cx="4745135" cy="44874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2284" y="3719146"/>
            <a:ext cx="1758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400" b="1" dirty="0"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5281" y="3640015"/>
            <a:ext cx="474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23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1099037"/>
            <a:ext cx="10234246" cy="5011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>
                <a:solidFill>
                  <a:srgbClr val="171717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Зачем нам нужен универсальный дизайн?</a:t>
            </a:r>
            <a:r>
              <a:rPr lang="ru-RU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028" y="2628901"/>
            <a:ext cx="8996347" cy="25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2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445" y="3387267"/>
            <a:ext cx="4652053" cy="348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059" y="82183"/>
            <a:ext cx="5150780" cy="33050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80818" cy="33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840" y="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 принципов универсального дизайна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4" y="3871604"/>
            <a:ext cx="5058508" cy="2529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1" y="2756241"/>
            <a:ext cx="4958861" cy="2591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224" y="1450731"/>
            <a:ext cx="710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Эти 7 принципов разработаны командой архитекторов, </a:t>
            </a:r>
            <a:r>
              <a:rPr lang="ru-RU" dirty="0" err="1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продакт</a:t>
            </a:r>
            <a:r>
              <a:rPr lang="ru-RU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-дизайнеров, инженеров и исследователей во главе </a:t>
            </a:r>
            <a:r>
              <a:rPr lang="ru-RU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dirty="0" err="1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Роналдом</a:t>
            </a:r>
            <a:r>
              <a:rPr lang="ru-RU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Мейсом</a:t>
            </a:r>
            <a:r>
              <a:rPr lang="ru-RU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Эти принципы были разработаны для руководства проектированием сред, продуктов и коммуникаций. Поэтому их может использовать каждый для создания универсального дизайна.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Равноправное использование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74" y="1558546"/>
            <a:ext cx="4512805" cy="3175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515" y="2576578"/>
            <a:ext cx="4856285" cy="363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2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	Гибкость использования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839" y="1512278"/>
            <a:ext cx="4116213" cy="3422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059" y="3471954"/>
            <a:ext cx="5200902" cy="29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98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</p:spPr>
        <p:txBody>
          <a:bodyPr/>
          <a:lstStyle/>
          <a:p>
            <a:r>
              <a:rPr lang="ru-RU" dirty="0" smtClean="0"/>
              <a:t>3.	Простое и интуитивно понятное использование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61" y="1600200"/>
            <a:ext cx="6397385" cy="3205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852" y="2329961"/>
            <a:ext cx="3034948" cy="404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7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	Воспринимаемая информация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21" b="17659"/>
          <a:stretch/>
        </p:blipFill>
        <p:spPr>
          <a:xfrm>
            <a:off x="131884" y="1371600"/>
            <a:ext cx="6910754" cy="3305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346" y="2831123"/>
            <a:ext cx="5193322" cy="38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927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89</Words>
  <Application>Microsoft Office PowerPoint</Application>
  <PresentationFormat>Широкоэкранный</PresentationFormat>
  <Paragraphs>19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Times New Roman</vt:lpstr>
      <vt:lpstr>Тема Office</vt:lpstr>
      <vt:lpstr>«Теоретические основы формирования универсального дизайна в образовательных организациях»</vt:lpstr>
      <vt:lpstr>Презентация PowerPoint</vt:lpstr>
      <vt:lpstr>Зачем нам нужен универсальный дизайн? </vt:lpstr>
      <vt:lpstr>Презентация PowerPoint</vt:lpstr>
      <vt:lpstr>7 принципов универсального дизайна</vt:lpstr>
      <vt:lpstr>1. Равноправное использование</vt:lpstr>
      <vt:lpstr>2. Гибкость использования</vt:lpstr>
      <vt:lpstr>3. Простое и интуитивно понятное использование</vt:lpstr>
      <vt:lpstr>4. Воспринимаемая информация</vt:lpstr>
      <vt:lpstr>5. Допустимость ошибки</vt:lpstr>
      <vt:lpstr>6. Низкое физическое усилие</vt:lpstr>
      <vt:lpstr>7. Размер и пространство для доступа и использования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«Теоретические основы формирования универсального дизайна в образовательных организациях»</dc:title>
  <dc:creator>Петрова Юлия Ивановна</dc:creator>
  <cp:lastModifiedBy>Петрова Юлия Ивановна</cp:lastModifiedBy>
  <cp:revision>8</cp:revision>
  <cp:lastPrinted>2022-03-15T12:00:22Z</cp:lastPrinted>
  <dcterms:created xsi:type="dcterms:W3CDTF">2022-03-15T07:30:48Z</dcterms:created>
  <dcterms:modified xsi:type="dcterms:W3CDTF">2022-03-15T12:00:44Z</dcterms:modified>
</cp:coreProperties>
</file>