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7" r:id="rId4"/>
    <p:sldId id="268" r:id="rId5"/>
    <p:sldId id="279" r:id="rId6"/>
    <p:sldId id="300" r:id="rId7"/>
    <p:sldId id="290" r:id="rId8"/>
    <p:sldId id="291" r:id="rId9"/>
    <p:sldId id="296" r:id="rId10"/>
    <p:sldId id="297" r:id="rId11"/>
    <p:sldId id="294" r:id="rId12"/>
    <p:sldId id="280" r:id="rId13"/>
    <p:sldId id="293" r:id="rId14"/>
    <p:sldId id="299" r:id="rId15"/>
    <p:sldId id="292" r:id="rId16"/>
    <p:sldId id="295" r:id="rId17"/>
    <p:sldId id="286" r:id="rId18"/>
    <p:sldId id="287" r:id="rId19"/>
    <p:sldId id="288" r:id="rId20"/>
    <p:sldId id="289" r:id="rId21"/>
    <p:sldId id="298" r:id="rId22"/>
    <p:sldId id="26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49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4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37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13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3742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970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693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5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59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33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8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65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96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4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354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2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2626F-8330-46DA-9D56-A929C0E97E4C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D6D1FEC-2D74-4D0A-AD7C-2169DB364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28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0766" y="1658983"/>
            <a:ext cx="5786846" cy="936762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ОБПОУ «Курский государственный политехнический колледж»</a:t>
            </a:r>
            <a:b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Базовая профессиональная образовательная организация инклюзивного образования Курской области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Ресурсный учебно-методический центр по обучению инвалидов и лиц с ОВЗ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0469" y="2841397"/>
            <a:ext cx="7766936" cy="113646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Мастер-класс: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фототерапия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психолого-педагогического сопровождения обучающихся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ОВЗ.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Калужских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Евгеньевна, педагог-психолог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690323" cy="2364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740" y="4323270"/>
            <a:ext cx="3879155" cy="233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" y="0"/>
            <a:ext cx="12192529" cy="68582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080" y="568036"/>
            <a:ext cx="6696055" cy="8534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Фототерапия как средство работы с эмоциями и эмоциональными состояниями обучающегося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9601" y="2352503"/>
            <a:ext cx="7076902" cy="430599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вызывает какой-либо эмоциональный отклик. Эмоции – это то, что есть в нас как базис, эмоции необходимо проявлять, ведь их накопление без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отреагирования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приводит к психологическим проблемам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Эмоции тесно связаны с потребностями человека. Те жизненные обстоятельства, ситуации или люди, что способствуют удовлетворению потребностей, вызывают у нас положительные эмоции, а те, что мешают, препятствуют – отрицательные.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 понимать и отслеживать свои эмоции, уметь их проявлять и правильно интерпретировать. Также важно понимать эмоции других для лучшего взаимодействия в социуме, с различными группами людей.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познание и раскрытие эмоций происходит познание себя. А как известно, психология является мостиком между личностью и миром, психолог помогает человеку с помощью различных техник раскрыться, выбрать нужный путь.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53" y="2718694"/>
            <a:ext cx="4067695" cy="325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674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529" y="990149"/>
            <a:ext cx="3994419" cy="44647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«Узнай эмоцию»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8334" y="2236124"/>
            <a:ext cx="6442363" cy="443068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фотографии с изображением человека/людей, показывающих различные эмоции (гнев, радость, печаль, удивление, отвращение, презрение, страх, испуг, интерес, стыд).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эмпатии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осознавания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эмоций.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Группе предлагаются фотографии человека с различными эмоциональными проявлениями. Необходимо узнать, какие эмоции изображены на фотографии и объяснить, по каким признакам они относят их к данным эмоциям.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можно предложить членам группы самим изобразить эмоции, как они их понимают и видят.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идет обсуждение того, какие чувства испытали при просмотре фотографий, при показывании эмоций самостоятельно.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6" y="2873252"/>
            <a:ext cx="5030547" cy="264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4919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85" y="739113"/>
            <a:ext cx="10756669" cy="604407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Фотокомпозиция</a:t>
            </a:r>
            <a:r>
              <a:rPr lang="ru-RU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«Мое настроение</a:t>
            </a:r>
            <a:r>
              <a:rPr lang="ru-RU" sz="7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смартфон/фотоаппарат; различные предметы для съемки (яблоки, виноград, свечи, игрушки, пуговицы, бусины, листья, книги, открытки, цветы, ленты, конфеты, печенье, украшения, карандаши и т.д.).</a:t>
            </a:r>
          </a:p>
          <a:p>
            <a:pPr marL="0" indent="0">
              <a:buNone/>
            </a:pPr>
            <a:r>
              <a:rPr lang="ru-RU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своих эмоций «здесь и сейчас».</a:t>
            </a:r>
          </a:p>
          <a:p>
            <a:pPr marL="0" indent="0">
              <a:buNone/>
            </a:pPr>
            <a:r>
              <a:rPr lang="ru-RU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создать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фотокомпозицию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представленных материалов и сфотографировать ее.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Фотокомпозиция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должна соответствовать вашему настроению здесь и сейчас и выражать те эмоции, переживания и чувства, которые вы испытываете. Фотографировать можно с любого ракурса, сочетание любых предметов или один предмет. Ваша фантазия не ограничена.</a:t>
            </a:r>
          </a:p>
          <a:p>
            <a:pPr marL="0" indent="0">
              <a:buNone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выполнения задания происходит обсуждение фотографий в 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группе.</a:t>
            </a:r>
          </a:p>
          <a:p>
            <a:pPr marL="0" indent="0">
              <a:buNone/>
            </a:pPr>
            <a:endParaRPr lang="ru-RU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</a:t>
            </a:r>
            <a:r>
              <a:rPr lang="ru-RU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обсуждения:</a:t>
            </a:r>
          </a:p>
          <a:p>
            <a:pPr marL="0" indent="0">
              <a:buNone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Нравится ли вам результат вашей работы?</a:t>
            </a:r>
          </a:p>
          <a:p>
            <a:pPr marL="0" indent="0">
              <a:buNone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Расскажите о своей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фотокомпозиции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она выражает? Какие чувства и эмоции она у вас вызывает?</a:t>
            </a:r>
          </a:p>
          <a:p>
            <a:pPr marL="0" indent="0">
              <a:buNone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Что было сложным в процессе работы?</a:t>
            </a:r>
          </a:p>
          <a:p>
            <a:pPr marL="0" indent="0">
              <a:buNone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А что было самым легким?</a:t>
            </a:r>
          </a:p>
          <a:p>
            <a:pPr marL="0" indent="0">
              <a:buNone/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Что бы вы хотели сделать с этой фотографией: распечатать и поставить с рамку или выбросить и сжечь?</a:t>
            </a:r>
          </a:p>
          <a:p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2529" cy="700461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9021" y="731522"/>
            <a:ext cx="10253902" cy="572547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«Я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фотограф»</a:t>
            </a:r>
            <a:endParaRPr lang="ru-RU" sz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смартфон или фотоаппарат.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раскрытие своего Я, взаимодействие в группе, восприятие себя с помощью другого человека.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Делим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тренинговую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группу на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микрогруппы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2 человека.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сфотографировать своего партнера, самому подбирая для него позу, ракурс и локацию так, как вы это видите.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Затем каждый из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микрогруппы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делает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селфи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фотографируя себя так, как ему больше нравится.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выполнения задания происходит обсуждение в общей группе фотографий.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Вопросы:</a:t>
            </a:r>
            <a:endParaRPr lang="ru-RU" sz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Понравилось ли вам, как вас сфотографировал ваш партнер?</a:t>
            </a:r>
            <a:endParaRPr lang="ru-RU" sz="1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не понравилось? Отличается ли то, как вас видят от того, как вы видите себя?</a:t>
            </a:r>
            <a:endParaRPr lang="ru-RU" sz="1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 фото вам нравится больше – то, которое сделал партнер или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селфи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Почему?</a:t>
            </a:r>
            <a:endParaRPr lang="ru-RU" sz="1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эмоции вы испытали, когда вас фотографировали? Когда делали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селфи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Когда просматривали фотографии?</a:t>
            </a:r>
            <a:endParaRPr lang="ru-RU" sz="1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Соответствует ли ваш образ Я с тем, каким вы видите себя на фотографиях?</a:t>
            </a:r>
            <a:endParaRPr lang="ru-RU" sz="1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6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73456"/>
            <a:ext cx="12193057" cy="700491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631766"/>
            <a:ext cx="11135051" cy="600178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«Фотодневник»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Любые техники арт-терапии, подразумевающие ведение дневника, обладают большой терапевтической силой. Стремление к осознанию событий, происходящих с нами, позволяет нам замедлиться и приостановить бег времени.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Люди, ведущие дневники, чаще задумывается о причинах и следствиях своих поступков. Они осознанно относятся к жизни и чаще, чем другие, чувствуют себя счастливыми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применению техники арт-терапии «Фотодневник»: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Вырабатывается полезная привычка носить с собой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фотоаппарат. Ведь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 не знаешь, когда и что захочется сфотографировать?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Возникает стремление разобраться в технических тонкостях и нюансах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фотосъемки. Особенно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если результаты вашей работы вы хотите кому-то показывать.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Фотографии прекрасно иллюстрируют изменения, происходящие с нами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вообще может состоять из одних лишь фотоснимков. Но, как показывает практика использования этой техники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фототерапии,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гораздо эффективнее добавлять к фотографиям словесные комментарии.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можете завести тетрадь или альбом, в который будете вклеивать распечатанные фотоснимки и иллюстрировать ими записи о своей жизни. Такой дневник можно будет потрогать, в нём можно рисовать от руки, да и вообще, простор для творчества безграничный!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мы живём в эпоху расцвета цифровой фотографии. Поэтому вариантом оформления фотодневника может быть создание коллажей в одном из графических редакторов.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3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2529" cy="700430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900" y="1313411"/>
            <a:ext cx="10885670" cy="4979324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Упражнение «Совместный фотоколлаж»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фотографии природы, абстракций, животных; ватман; маркеры; клей; ножницы; журналы.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осознание чувств, развитие межличностной компетенции и навыков включения в совместную деятельность, укрепление Я и личных границ.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ватман поделен на 4 части, где каждая из частей – это одна из базовых эмоций человека (гнев, печаль, радость(удивление), страх). Участникам предлагается выбрать фотографии из предоставленных, которые ассоциируются с представленными эмоциями, и наклеить их на ватман. Можно также вырезать картинки из журналов, подходящие под данные эмоции.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происходит анализ и обсуждение получившегося плаката.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 подытоживает упражнение словами о том, что все эти эмоции – это то, чем наполнено наше сердце, то, что есть в нас. Это – мы. Невозможно узнать себя, раскрыть себя, принять себя и других, справиться с чем-то без учета и опоры на эмоции и чувства, их проработки и осознания.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50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2529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7192" y="575989"/>
            <a:ext cx="5807595" cy="50430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«Метафорический автопортрет»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6974" y="2109085"/>
            <a:ext cx="8925869" cy="372012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Участникам необходимо провести серию ассоциативных снимков (по принципу игры в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ассоциации, с каким снимком он ассоциирует себя).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После этого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кладет свою настоящую фотографию по центру листа бумаги. Ассоциативные снимки располагаются вокруг этого фотоснимка.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Во время группового обсуждения участники распределяются по парам, чтобы высказать, что они чувствуют. После этого они меняются метафорическими автопортретами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в качестве ассоциативных снимков могут использоваться различные колоды метафорических карт (например, «Цвета и чувства», «Сказка внутри тебя», «О детстве»).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3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1974" y="218631"/>
            <a:ext cx="6284499" cy="38792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«Распознавание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эмоций и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чувств»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156" y="835449"/>
            <a:ext cx="4670821" cy="3074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872" y="863091"/>
            <a:ext cx="4029517" cy="2869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36" y="4047383"/>
            <a:ext cx="4786915" cy="2692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408" y="4047383"/>
            <a:ext cx="2659679" cy="26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4546" y="338919"/>
            <a:ext cx="5528323" cy="3109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860" y="3614765"/>
            <a:ext cx="4747741" cy="3005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158" y="133004"/>
            <a:ext cx="4585086" cy="2926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46" y="3787817"/>
            <a:ext cx="4248769" cy="28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5831" y="265286"/>
            <a:ext cx="4555631" cy="3033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481" y="319388"/>
            <a:ext cx="4182968" cy="2847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21" y="3773979"/>
            <a:ext cx="4186772" cy="2791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000" y="3541370"/>
            <a:ext cx="4636036" cy="294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4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268" y="368029"/>
            <a:ext cx="5839844" cy="72794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marL="342900" lvl="0" indent="-342900" algn="ctr">
              <a:spcBef>
                <a:spcPts val="1000"/>
              </a:spcBef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Одним из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направлений работы с обучающимися с ОВЗ и инвалидностью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могут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выступать арт-технологии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9335" y="2044931"/>
            <a:ext cx="4351866" cy="442237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Арт-технологии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наиболее древняя естественная форма изменения эмоционального состояния, которой многие люди пользуются (осознанно или нет), чтобы снять психическое напряжение, успокоиться, сосредоточиться. Искусству принадлежит роль естественного проводника переживаний или симптомов, и всё это независимо от возраста, пола, болезни, чувств, переживаний.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01893" y="2976250"/>
            <a:ext cx="4786438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арт-педагогики заключается: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воспитательной функции, 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воздействии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нравственно-этические, эстетические, коммуникативно-рефлексивные основы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социокультурной адаптации с помощью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346994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980" y="559724"/>
            <a:ext cx="5582149" cy="53755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«Времена года»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92" y="1317568"/>
            <a:ext cx="7093527" cy="5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40" y="276137"/>
            <a:ext cx="2993664" cy="19957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336" y="151168"/>
            <a:ext cx="1968739" cy="262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040" y="3360425"/>
            <a:ext cx="5225031" cy="33740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06" y="151168"/>
            <a:ext cx="3368573" cy="2245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79" y="2217995"/>
            <a:ext cx="2732986" cy="18219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5922" y="3374945"/>
            <a:ext cx="3239565" cy="2159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400" y="2618510"/>
            <a:ext cx="2459358" cy="16395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5" y="4856995"/>
            <a:ext cx="2872640" cy="19150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74" y="4575469"/>
            <a:ext cx="3113809" cy="20758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07" y="2486842"/>
            <a:ext cx="2436862" cy="18431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0" y="2776152"/>
            <a:ext cx="2350463" cy="21449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3" y="82353"/>
            <a:ext cx="3606734" cy="240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7193" y="443778"/>
            <a:ext cx="6126480" cy="61633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747" y="1770611"/>
            <a:ext cx="6038701" cy="472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6050" y="354348"/>
            <a:ext cx="6578600" cy="153057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Гуманистическая направленность специального образования заставляет искать такие средства образования и взаимодействия, которые были бы близки детям с ограниченными возможностями, а также давали бы положительный и достаточно быстрый эффект .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5" y="3017521"/>
            <a:ext cx="3592286" cy="31089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Современная специальная педагогика и психология в поиске таких форм и средств все чаще обращается к различным видам искусства как к средству развития и образования.</a:t>
            </a:r>
            <a:r>
              <a:rPr lang="ru-RU" sz="2800" dirty="0" smtClean="0"/>
              <a:t> </a:t>
            </a:r>
            <a:endParaRPr lang="en-US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65715" y="3097238"/>
            <a:ext cx="4976949" cy="2949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450850" defTabSz="457200">
              <a:spcBef>
                <a:spcPts val="1000"/>
              </a:spcBef>
              <a:buClr>
                <a:srgbClr val="90C226"/>
              </a:buClr>
              <a:buSzPct val="8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Арт-терапия</a:t>
            </a:r>
          </a:p>
          <a:p>
            <a:pPr marL="342900" lvl="0" indent="450850" defTabSz="457200">
              <a:spcBef>
                <a:spcPts val="1000"/>
              </a:spcBef>
              <a:buClr>
                <a:srgbClr val="90C226"/>
              </a:buClr>
              <a:buSzPct val="80000"/>
              <a:buFont typeface="Arial" pitchFamily="34" charset="0"/>
              <a:buChar char="•"/>
            </a:pP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Сказкотерапия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450850" defTabSz="457200">
              <a:spcBef>
                <a:spcPts val="1000"/>
              </a:spcBef>
              <a:buClr>
                <a:srgbClr val="90C226"/>
              </a:buClr>
              <a:buSzPct val="80000"/>
              <a:buFont typeface="Arial" pitchFamily="34" charset="0"/>
              <a:buChar char="•"/>
            </a:pP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Фильмо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(кино) терапия</a:t>
            </a:r>
          </a:p>
          <a:p>
            <a:pPr marL="342900" lvl="0" indent="450850" defTabSz="457200">
              <a:spcBef>
                <a:spcPts val="1000"/>
              </a:spcBef>
              <a:buClr>
                <a:srgbClr val="90C226"/>
              </a:buClr>
              <a:buSzPct val="8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Музыкотерапия</a:t>
            </a:r>
          </a:p>
          <a:p>
            <a:pPr marL="342900" lvl="0" indent="450850" defTabSz="457200">
              <a:spcBef>
                <a:spcPts val="1000"/>
              </a:spcBef>
              <a:buClr>
                <a:srgbClr val="90C226"/>
              </a:buClr>
              <a:buSzPct val="8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Фототерапия</a:t>
            </a:r>
          </a:p>
          <a:p>
            <a:pPr marL="342900" lvl="0" indent="450850" defTabSz="457200">
              <a:spcBef>
                <a:spcPts val="1000"/>
              </a:spcBef>
              <a:buClr>
                <a:srgbClr val="90C226"/>
              </a:buClr>
              <a:buSzPct val="80000"/>
              <a:buFont typeface="Arial" pitchFamily="34" charset="0"/>
              <a:buChar char="•"/>
            </a:pP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Библиотерапия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4232370" y="3918857"/>
            <a:ext cx="1031966" cy="131935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https://avatars.mds.yandex.net/get-zen_doc/1704967/pub_5d07d138c7acc50d8af02864_5d07d2026f057100af334103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943" y="261257"/>
            <a:ext cx="3801292" cy="2481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79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513" y="509449"/>
            <a:ext cx="6990562" cy="84908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чего педагогу-психологу необходимо обращаться к техникам, связанным с искусством?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51358" y="2167699"/>
            <a:ext cx="6730538" cy="424780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Сохранение внутренней гармонии, которая теперь в основном опирается на прошлое;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Преодоление коммуникативных барьеров;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Активизация психических функций (память, внимание, мышление).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2" y="2167699"/>
            <a:ext cx="4762500" cy="42478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489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376" y="518160"/>
            <a:ext cx="3937231" cy="40455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Фототерапия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2080" y="2161309"/>
            <a:ext cx="6796808" cy="411280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Фототерапия связана с применением фотографии для решения разного рода психологических проблем, а также для развития и гармонизации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отметить, что фототерапия предполагает как работу с готовыми фотоматериалами, так и создание оригинальных авторских снимков.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содержанием фототерапии является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и/или восприятие фотографических образов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дополняемое их обсуждением и разными видами творческой деятельности, включая изобразительное искусство, движение и танец, драматическое исполнение, художественные описания и т.д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9" y="2014840"/>
            <a:ext cx="5001722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8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567" y="0"/>
            <a:ext cx="7631083" cy="69245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1973 году Джуди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Вайзер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опубликовала в одном из научных журналов свой опыт применения фотографии в работе с глухими детьми. Так как статья вызвала большой интерес у читателей, многие писали автору письма, желая узнать подробнее, что это такое, как применять фототерапию. Джуди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Вайзер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1975 году организовала обучение для психотерапевтов по использованию в работе нетрадиционной технологии коррекционной деятельности.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«Фототерапия как новый вид арт-терапии» был проведен командой известных психотерапевтов в США.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Европе первые курсы повышения квалификации по фототерапии были организованы в 1990 году в Голландии. Главным лектором на курсах была Джуди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Вайзер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фототерапия – это одно из направлений современной клинической психологии. Занятия с использованием фотографий организуются в частных клиниках, психологических центрах, арт-терапевтических студиях.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908" y="1081781"/>
            <a:ext cx="3929104" cy="476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1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640" y="310341"/>
            <a:ext cx="8596668" cy="68718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представитель российской фототерапии А. И. Копытин выделил 11 функций фотографии, которые обеспечивают возможность ее применения в терапии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1476" y="1496643"/>
            <a:ext cx="10449098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Фокусирующая/актуализирующая функция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пережить заново события прошлого, переосмыслить их уже в настоящем контексте, завершить негативную ситуацию в более положительном ключе. 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Стимулирующая функция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активирует сенсорные системы (зрение,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кинестетика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тактильная чувствительность и др.), требует мобилизации чувств и изобретательности. 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Организующая функция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координация различных систем при съемке и при последующем восприятии фотографий: сенсорных, воображения, ассоциаций и т.д. 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Объективирующая функция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перекликается с фокусирующей. Ключевой момент — в способности фотографии наглядно представлять человеку его переживания и личностные проявления, отражающиеся во внешнем облике и поступках. 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Функция отражения динамики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наблюдать изменения человеческого облика, его внутреннего состояния, отслеживать его собственную интерпретацию снимков с течением времени. 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Cмыслообразующая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функция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человеку увидеть смысл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посступков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переживаний — как своих собственных, так и других людей</a:t>
            </a:r>
          </a:p>
          <a:p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Деконструирующая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функция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дополняет смыслообразующую. Основная задача — донести до человека мысль, что его трактовка поступков и переживаний может быть изначально навязанной извне, т.е. быть конструктом (термин постмодерна). </a:t>
            </a:r>
          </a:p>
          <a:p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Функция рефрейминга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человеку по-новому воспринять себя, поместив себя в события или условия, которые в реальности не имели места, например, с помощью коллажа. 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Удерживающая (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контейнирующая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функция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предполагает, что человек через фотографию может выразить собственные переживания — путем сублимации в творчестве его чувства «удерживаются», направляются в иное русло и не находят отражения в реальности в иных формах (возможно, чрезмерной) экспрессии.</a:t>
            </a:r>
          </a:p>
          <a:p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Экспрессивно-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катарсическая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функция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предполагает, что с помощью фотоаппарата человек может сам создавать снимки, отражающие его эмоциональные состояния, представления о чем-либо и очищаться от тяжелых переживаний, обсуждая их с терапевтом или в группе. 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Защитная функция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человеку обезопасить себя в разных аспектах: абстрагироваться от изображения на фотографии; принять решение, что именно ему снимать и когда и кому показывать снимки. </a:t>
            </a:r>
          </a:p>
        </p:txBody>
      </p:sp>
    </p:spTree>
    <p:extLst>
      <p:ext uri="{BB962C8B-B14F-4D97-AF65-F5344CB8AC3E}">
        <p14:creationId xmlns:p14="http://schemas.microsoft.com/office/powerpoint/2010/main" val="33468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843" y="717666"/>
            <a:ext cx="4484870" cy="4876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Почему именно фототерапия?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508" y="1762299"/>
            <a:ext cx="6712681" cy="501257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Фототерапия может эффективно использоваться в решении широкого спектра проблем, таких как кризисные состояния, потери, проблемы, травмы, конфликты, также может улучшить отношения между обратившимися за помощью, снизить страхи и тревоги, дать шанс переосмыслить и осознать жизненные события, возможность заметить свою значимость, духовную и уникальную красоту других людей, сделать подростков уверенными в себе и своих силах, творить, быть внимательными, замечать прекрасное вокруг и вкладывать в каждую фотографию частичку себя.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своеобразная дверь в себя или путь к себе. Отношение к открывшемуся образу как к частичке собственной души сделает жизнь подростка проще и приятнее, даст осознание нравственных идеалов, смысла жизни как высшей ценности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такой сферы жизни, куда бы ни проникла фотография.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 век социальных сетей и наличия практически у каждого человека смартфона невозможно жить и не столкнуться с фотографией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520" y="2189538"/>
            <a:ext cx="5103678" cy="384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529" cy="68582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5886" y="241430"/>
            <a:ext cx="3171459" cy="52924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Виды фототерапии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357" y="1012401"/>
            <a:ext cx="7934651" cy="569421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готовыми </a:t>
            </a:r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фотографиями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коллажа и т.д.)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Автопортрет</a:t>
            </a:r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вид фототерапии требует использования метафорических ассоциативных карт и реального портретного снимка человека. В центре листа размещается реальный снимок, а вокруг него – ассоциативные карты. Психолог организует работу участников группы в парах, где они обсуждают метафорическое сходство реальной фотографии и ассоциативных изображений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авторских фотографий.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случае психолог задает тему, организует предварительное обсуждение заявленной проблемы в группе, а затем дает задание участникам: сделать снимки, отражающие эту проблему в реальной жизни.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Фоторепортаж.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предполагает создание клиентом авторской серии снимков, по которой он составляет рассказ. Анализируя кадры и словесное творчество клиента, психолог открывает для человека грани его личности. Эта техника способствует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самоактуализации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самовыражению.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Постановочная фотосессия.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вид терапии используется для лучшего понимания клиентом самого себя, проработки негативных переживаний. Клиенту рекомендуются дополнительные сеансы гипноза для предотвращения побочных эффектов от данного вида фототерапии.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фотография.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используется при коррекции детско-родительских или супружеских отношений, способствует гармонизации социально-психологического климата в семье.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Спонтанное фото.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вид фототерапии требует от человека отключения контроля со стороны разума. Человеку предлагается сделать случайные снимки людей, животных, природы. Затем кадры анализируются психологом. В ходе обсуждения снимков удается выделить характерные личностные особенности клиента, определить направления его личностной коррекции.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Жизненный путь.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предполагает создание хронологии жизненного пути клиента с опорой на фотоснимки с его участием из разных временных этапов его жизни. Эта технология подходит для работы с пожилыми людьми. Она помогает человеку осознать свою значимость, пробудить у него желание передать свой опыт подрастающему поколению, укрепить внутрисемейные связи, пробудить желание заниматься творчеством.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137" y="2038982"/>
            <a:ext cx="3737263" cy="31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1845</TotalTime>
  <Words>2059</Words>
  <Application>Microsoft Office PowerPoint</Application>
  <PresentationFormat>Широкоэкранный</PresentationFormat>
  <Paragraphs>113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Courier New</vt:lpstr>
      <vt:lpstr>Symbol</vt:lpstr>
      <vt:lpstr>Times New Roman</vt:lpstr>
      <vt:lpstr>Trebuchet MS</vt:lpstr>
      <vt:lpstr>Wingdings</vt:lpstr>
      <vt:lpstr>Wingdings 3</vt:lpstr>
      <vt:lpstr>Аспект</vt:lpstr>
      <vt:lpstr>ОБПОУ «Курский государственный политехнический колледж»  Базовая профессиональная образовательная организация инклюзивного образования Курской области Ресурсный учебно-методический центр по обучению инвалидов и лиц с ОВЗ </vt:lpstr>
      <vt:lpstr>Одним из направлений работы с обучающимися с ОВЗ и инвалидностью могут выступать арт-технологии </vt:lpstr>
      <vt:lpstr> Гуманистическая направленность специального образования заставляет искать такие средства образования и взаимодействия, которые были бы близки детям с ограниченными возможностями, а также давали бы положительный и достаточно быстрый эффект . </vt:lpstr>
      <vt:lpstr>Для чего педагогу-психологу необходимо обращаться к техникам, связанным с искусством? </vt:lpstr>
      <vt:lpstr>Фототерапия</vt:lpstr>
      <vt:lpstr>Презентация PowerPoint</vt:lpstr>
      <vt:lpstr>Главный представитель российской фототерапии А. И. Копытин выделил 11 функций фотографии, которые обеспечивают возможность ее применения в терапии </vt:lpstr>
      <vt:lpstr>  Почему именно фототерапия?</vt:lpstr>
      <vt:lpstr>  Виды фототерапии</vt:lpstr>
      <vt:lpstr>Фототерапия как средство работы с эмоциями и эмоциональными состояниями обучающегося</vt:lpstr>
      <vt:lpstr>Упражнение «Узнай эмоцию»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«Метафорический автопортрет»  </vt:lpstr>
      <vt:lpstr>Техника «Распознавание эмоций и чувств»</vt:lpstr>
      <vt:lpstr>Презентация PowerPoint</vt:lpstr>
      <vt:lpstr>Презентация PowerPoint</vt:lpstr>
      <vt:lpstr>Техника «Времена года»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ОБПОУ «Курский государственный политехнический колледж»</dc:title>
  <dc:creator>Калужских Татьяна Евгеньевна</dc:creator>
  <cp:lastModifiedBy>Калужских Татьяна Евгеньевна</cp:lastModifiedBy>
  <cp:revision>102</cp:revision>
  <dcterms:created xsi:type="dcterms:W3CDTF">2020-11-02T06:33:34Z</dcterms:created>
  <dcterms:modified xsi:type="dcterms:W3CDTF">2021-05-19T10:07:28Z</dcterms:modified>
</cp:coreProperties>
</file>